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7"/>
  </p:notesMasterIdLst>
  <p:sldIdLst>
    <p:sldId id="282" r:id="rId7"/>
    <p:sldId id="292" r:id="rId8"/>
    <p:sldId id="302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548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</a:p>
          <a:p>
            <a:r>
              <a:rPr lang="en-US" dirty="0" smtClean="0"/>
              <a:t>Schools and Technology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Computer System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System unit contains the primary components of the computer including motherboard, ports, and storage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To customize a computer, peripherals are attached to the system unit via ports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mother board includes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Central Processing Unit (CPU) – microprocessor chip that is the “brain” of the computer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CPU quality determined by the speed of processing as measured in gigahertz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Random Access Memory (RAM) – banks of chips for temporary storage of data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pPr marL="1397000" lvl="4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Computer System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To manage classroom computers need to be aware of system unit capabilities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Software has specifications – these must match system capabilities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operating system (Windows or Mac)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Operates the unique configuration of system hardware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Also must match applications software in order for it to run properly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Software may have upward and downward compatibility</a:t>
            </a:r>
          </a:p>
          <a:p>
            <a:pPr marL="1397000" lvl="4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Storage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Devices for longer term, permanent storage of data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Hard disk drive fixed into most computers offer storage for operating system, application software, and user data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Additional removable hard drives can added for back up and extra storage space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Flash storage is chip based storage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Most often used for flash drives connected via USB port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Available on tablets and some laptops instead of traditional hard disk drives</a:t>
            </a:r>
          </a:p>
          <a:p>
            <a:pPr marL="1397000" lvl="4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Malware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Destructive files can be inadvertently saved to storage devices, especially hard drives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Malware including viruses, spy programs, and other uninvited malicious software can be downloaded to hard drives via email or website visits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Malware can disrupt or destroy hardware, software, and data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Antivirus programs protect computers but must always be turned on and updated frequently</a:t>
            </a:r>
          </a:p>
          <a:p>
            <a:pPr marL="1397000" lvl="4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Portable Storage Media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Optical disc – Drive may be installed in a computer but data is stored on CD-ROM, CD-R, CD-RW, DVD, DVD-R, DVD-RW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ROM discs are read only and cannot be recorded on after the initial recording; -R discs can be recorded on once by the user; -RW discs can be rewritten multiple times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CDs store approximately 650 megabytes (millions of bytes) while DVDs can store 17 gigabytes (trillions of bytes)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One byte of data is approximately equal to one alphanumeric character</a:t>
            </a:r>
          </a:p>
          <a:p>
            <a:pPr marL="582613" lvl="3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Portable Storage Media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External Drives– Hard drives or flash memory drives that can be added via connection to USB port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External hard drives offer sufficient space for a complete computer backup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Flash drives are typically used to back up data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Cloud Storage is online storage on a hard disk at a remote location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User typically rents space for a modest fee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Files may be shared by invited guests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Files may synch to multiple devices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Cannot access data unless you are online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Network Storage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Storage on the hard drive of school network servers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Available to users with a login and password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Often used by school networks to backup all data from all school computers to ensure student and teacher information and records are not lost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Does not require Internet access to use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Networking Schools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Networks distribute computing capability across the school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Able to share resources, hardware, software, and files via networks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Servers provide computing power, coordination, and massive storage to all connected computers (workstations)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Networks can be wired or wireless (WiFi)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Older schools may need costly retrofitted for networking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Networking Schools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Networks offer many useful functions to educators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Communications – Enable email, shared calendars, and groupware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Resource sharing including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Software via less expensive site licenses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Sharing hardware (e.g. shared printers)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Files sharing to facilitate collaboration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Student monitoring – Network software enables teachers to monitor and take control of student computers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Challenges and Opportunities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Opportunities when using classroom computers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Preparing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students with the technology skills they need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Providing individualized learning for unique learner needs via multimedia, tutorials, and other teaching and learning software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Offering access to information beyond the class walls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Supporting and facilitating teacher tasks and teacher instruction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Encouraging collaboration and communication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Schools and Technology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the components of a typical classroom computer system and their application in the classroom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Describe the functions of classroom computers and peripherals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Determine the role of networking in enhancing the capabilities of classroom computers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Identify the opportunities and challenges associated with computer integration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Challenges and Opportunities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Challenges for classroom computer integration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Teachers and students need to be computer literate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Schools need adequate funding to make computer technology broadly available, add new computer technology as it evolves, and to upgrade computers currently available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Schools need to use strategic planning for computer integration, expansion, and upgrades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Teachers need continuous training in new computer technology as it is acquired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Classroom Computer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Teachers will be responsible for first line support of their classroom computers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Need to know enough to handle minor issues and to identify when they need IT support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Educator computer literacy means that you must know enough about computers so you can keep them available for your students not just be able to use them yourself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Computer Hardware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All of the physical components of a computer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Hardware takes in data, processes it as the user directs, and returns information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Hardware also includes short and long term storage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Data is stored short term in Random Access Memory (RAM)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Long term, data is stored on storage devices such as hard disks, CDs, or flash drives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Hardware uses programs (software) to complete tasks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System software tells the computer how to operate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Application software tells the computer how to perform a task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Computer Hardware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Purchasing and integrating hardware in a district is complex </a:t>
            </a:r>
            <a:endParaRPr lang="en-US" sz="2200" i="1" dirty="0" smtClean="0"/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Typically schools select hardware on the basis of bid prices, support issues, and compatibility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Districts often use a strategic planning process to factor in all the variables to make the most efficient technology choices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Teachers often participate in strategic planning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As a strategic plan is phased in and new hardware is acquired, teachers may have to deal with several different types of hardware in their classroom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Classroom Input Devices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Input devices allow users to enter data and commands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Most common input devices are keyboard and pointing devices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Keyboards are come in various shapes and sizes, both wired and wireless, to meet users unique physical needs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Some keyboards may be assistive devices to address students with special needs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The operating system software can make adjustments to keyboard sensitivity and other functions to help better adapt them to students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Classroom Input Devices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Pointing devices move the pointer around on the screen and issue commands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Most common pointing devices include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Mouse – wired or wireless, with one or multiple buttons, this device makes selections and moves objects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Trackballs - have the roller on top and minimize space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Touch pad – usually on laptops, pressure sensitive surface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Functionality can be adjusted via the operating system to make pointing devices easier for students to use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Classroom Output Devices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Output devices include all hardware that move information from the computer to the user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Monitor is an essential output device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Displays soft copy that can be changed before printing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Resolution is a measure of monitor’s display quality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Expressed as number of pixels horizontally and vertically (e.g. 1920x1080)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The greater the number, the better the image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/>
              <a:t>Can be adjusted to customize image and adapt to older software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Classroom Output Devices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Printer second most common output device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Can be stand alone, networked, wired, or wireless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Quality measured in resolution (dots per inch) and speed of printing (pages per minute)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Ink jet printer – inexpensive, good resolution printers supporting color that use replaceable ink cartridges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Laser printer – more costly black and white toner printers offering fastest, higher resolution image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Both types may be bundled with a scanner/fax component</a:t>
            </a:r>
          </a:p>
          <a:p>
            <a:pPr marL="1397000" lvl="4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5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Schools and Technology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12329</TotalTime>
  <Words>1357</Words>
  <Application>Microsoft Office PowerPoint</Application>
  <PresentationFormat>A4 Paper (210x297 mm)</PresentationFormat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5 Schools and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567</cp:revision>
  <dcterms:created xsi:type="dcterms:W3CDTF">2010-11-30T15:25:05Z</dcterms:created>
  <dcterms:modified xsi:type="dcterms:W3CDTF">2015-05-02T12:17:37Z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